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orient="horz" pos="777" userDrawn="1">
          <p15:clr>
            <a:srgbClr val="A4A3A4"/>
          </p15:clr>
        </p15:guide>
        <p15:guide id="3" pos="3863" userDrawn="1">
          <p15:clr>
            <a:srgbClr val="A4A3A4"/>
          </p15:clr>
        </p15:guide>
        <p15:guide id="4" pos="824" userDrawn="1">
          <p15:clr>
            <a:srgbClr val="A4A3A4"/>
          </p15:clr>
        </p15:guide>
        <p15:guide id="5" orient="horz" pos="1253" userDrawn="1">
          <p15:clr>
            <a:srgbClr val="A4A3A4"/>
          </p15:clr>
        </p15:guide>
        <p15:guide id="6" orient="horz" pos="322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AF45"/>
    <a:srgbClr val="282829"/>
    <a:srgbClr val="E1E1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72" d="100"/>
          <a:sy n="72" d="100"/>
        </p:scale>
        <p:origin x="534" y="66"/>
      </p:cViewPr>
      <p:guideLst>
        <p:guide orient="horz" pos="1480"/>
        <p:guide orient="horz" pos="777"/>
        <p:guide pos="3863"/>
        <p:guide pos="824"/>
        <p:guide orient="horz" pos="1253"/>
        <p:guide orient="horz" pos="322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EDD381-28F3-4907-874F-AF5B19BF5C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20204D2-B443-4D8E-9C90-FE4B3D3A75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6CCED3-61A5-4B8A-A21C-A0CA7F2AF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2051C6-33E0-48DF-8BC5-68A0D158E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5D998B-B34B-45FA-B255-ECC9ADC78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917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23808B-C5CC-4B4D-9721-312C22BA87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BCCDE03-6FE4-4276-9A1D-765EB1514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C2B750-7579-44CB-B297-7EF8246EF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62BB437-2BD3-448A-8311-835B7F3D8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32A009-C17A-4145-9B8A-70C8D091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3391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D43FB4-E3D8-4900-B14C-B9661FC9E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FA5DD83-B8CF-4322-91B5-44A6598C0E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D8A20A9-5561-4720-BDE6-31F728424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73D0667-CF3A-4520-834D-1E7ECC83D2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7477945-485D-4425-AA34-7FF5C52F0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8049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37B4B3-4865-46ED-96B1-2525C1753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71E318-84D9-4E49-9394-A9E49488E2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CE59C03-459F-4AE2-B1C9-718BC0A3029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CBC405C-057A-4F90-AF8E-EB29626DB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7705BBF-C698-413B-AE5A-003F20AFE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FCB40D1-3369-4A7D-97AC-1FF83FF31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9584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196F50-63F7-4727-B398-5CBD00891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AB8861-88BF-4359-A172-CCB40064A8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980841-D429-49D1-BD42-1CE5CF096A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8A3D2A2-E677-4EC0-8CF1-D6CB5FA9AF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E9E5F6DA-AFA4-4C86-9D4D-34480D225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8622A83-FFF9-4B27-BDCF-AD1BF38EC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EFA3F01-1703-4A75-9AFF-2DC207AB8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6A24469-BE12-4345-B6B9-738A854AA5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380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33CB60-2F55-4DF4-AB02-053919703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E4AB275-B30A-494E-BBB9-7BC49D4D69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630CC35-A27B-485D-9D87-4321F1374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4F0A260-33CF-4AA6-8E63-B191D68B1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936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65054A2-3EE7-495A-ACDE-BB7A916E9A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DC98594-5A55-4842-8488-90AB159D6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724F18-2665-4378-8D2B-212B59848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741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15DC47-B185-4CC7-BB79-ABC8D3CCB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B3A21E-9738-48B7-978A-838957A61A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942E8C-4D51-4B12-BB40-BA286EF536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B150C1-5E96-47B1-A34A-E54B160157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3EEC559-014E-491E-BF02-460FEC2CD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AEC8A93-CE56-44A1-891C-F0F38FE51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934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7E7AD-A380-4E46-80EB-244FF384B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E03C447-6D13-42AD-93C1-93F3BB3A5B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5E14316-1EE4-4BB6-80F4-D6D9B3BD54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39A8EA1-33BD-44F8-98C1-3C7D9849F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11A822F-06B8-40F6-8728-94126FDAC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C329821-ADCE-4E21-AE67-43CFD3E81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360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5CF8B0-6011-455D-B136-9199081430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9661357-3935-43F1-80CC-77680F2D90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5892E9-FBBA-4654-9832-D76864F73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ACAF59-78A5-4FB3-B2CA-BE05A57CED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D4F5AC4-E510-4A33-8D07-A652AF336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610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F48F328-7F89-45CD-BB6C-4A32478B88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BF25939-9EF8-4735-AEAD-C6CC88B5A0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E6041BE-4432-42ED-9710-CC44E1B1A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AC61411-819B-413F-9333-004A9361C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5963661-8354-4E0A-97D7-4AE48C347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3062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5403EF6-C1E2-4F69-BD25-FE647706F9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1A7730-24B5-4B8F-A00C-81B632304B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55FF23-5C9F-4CEA-86FD-6E4DD3FD7E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6BA81-4936-4848-A478-7A721B94CFC9}" type="datetimeFigureOut">
              <a:rPr lang="ru-RU" smtClean="0"/>
              <a:t>13.09.2024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D7D5B9-C6E6-4CCE-9814-12C14AC98D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780B9F-07A4-4B54-991D-221C6A9626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1A93C-6336-4BE4-BA67-7422C2ACF7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606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0606CAF-B4ED-41AA-8D7C-5B5413CA2A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82" y="333375"/>
            <a:ext cx="2194289" cy="451958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BC271A0-6CAD-446B-B2CB-C53723467B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6862" y="1633393"/>
            <a:ext cx="11791258" cy="1082230"/>
          </a:xfrm>
        </p:spPr>
        <p:txBody>
          <a:bodyPr>
            <a:noAutofit/>
          </a:bodyPr>
          <a:lstStyle/>
          <a:p>
            <a:pPr algn="l"/>
            <a:r>
              <a:rPr lang="ru-RU" sz="2800" cap="all" dirty="0">
                <a:solidFill>
                  <a:srgbClr val="E7AF4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Кейс по продвижению в  отрасли светопрозрачных конструкций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79CB1978-E1A5-4EEB-960A-9CA4148FE7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862" y="2901844"/>
            <a:ext cx="5471829" cy="3488233"/>
          </a:xfrm>
        </p:spPr>
        <p:txBody>
          <a:bodyPr>
            <a:noAutofit/>
          </a:bodyPr>
          <a:lstStyle/>
          <a:p>
            <a:pPr algn="l"/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Цели:</a:t>
            </a:r>
          </a:p>
          <a:p>
            <a:pPr algn="l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Задачи:</a:t>
            </a:r>
          </a:p>
          <a:p>
            <a:pPr algn="l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Решение:</a:t>
            </a:r>
          </a:p>
          <a:p>
            <a:pPr algn="l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Охваты:</a:t>
            </a:r>
          </a:p>
          <a:p>
            <a:pPr algn="l"/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Просмотры:</a:t>
            </a:r>
            <a:endParaRPr lang="ru-RU" sz="180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BB8BE66B-47EB-4EEA-8FD6-9E4EAA5E2644}"/>
              </a:ext>
            </a:extLst>
          </p:cNvPr>
          <p:cNvSpPr txBox="1">
            <a:spLocks/>
          </p:cNvSpPr>
          <p:nvPr/>
        </p:nvSpPr>
        <p:spPr>
          <a:xfrm>
            <a:off x="246862" y="975572"/>
            <a:ext cx="11547573" cy="65782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800" dirty="0">
                <a:solidFill>
                  <a:srgbClr val="E7AF45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Номинация «Популяризатор профессии»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l"/>
            <a:r>
              <a:rPr lang="ru-RU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данной номинации необходимо заполнить кейс о </a:t>
            </a:r>
            <a:r>
              <a:rPr lang="ru-RU" sz="1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значимом проекте</a:t>
            </a:r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73743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</TotalTime>
  <Words>31</Words>
  <Application>Microsoft Office PowerPoint</Application>
  <PresentationFormat>Широкоэкранный</PresentationFormat>
  <Paragraphs>12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Кейс по продвижению в  отрасли светопрозрачных конструкций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Степкина Маргарита</dc:creator>
  <cp:lastModifiedBy>Горчакова Анастасия Евгеньевна</cp:lastModifiedBy>
  <cp:revision>146</cp:revision>
  <dcterms:created xsi:type="dcterms:W3CDTF">2024-07-23T06:41:13Z</dcterms:created>
  <dcterms:modified xsi:type="dcterms:W3CDTF">2024-09-13T09:26:24Z</dcterms:modified>
</cp:coreProperties>
</file>